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66" r:id="rId14"/>
  </p:sldIdLst>
  <p:sldSz cx="10287000" cy="18288000"/>
  <p:notesSz cx="18288000" cy="10287000"/>
  <p:custDataLst>
    <p:tags r:id="rId16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27" d="100"/>
          <a:sy n="27" d="100"/>
        </p:scale>
        <p:origin x="216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126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48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55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11.xml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49.png"/><Relationship Id="rId11" Type="http://schemas.openxmlformats.org/officeDocument/2006/relationships/image" Target="../media/image55.png"/><Relationship Id="rId5" Type="http://schemas.openxmlformats.org/officeDocument/2006/relationships/image" Target="../media/image35.svg"/><Relationship Id="rId10" Type="http://schemas.openxmlformats.org/officeDocument/2006/relationships/image" Target="../media/image54.png"/><Relationship Id="rId4" Type="http://schemas.openxmlformats.org/officeDocument/2006/relationships/image" Target="../media/image3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9.png"/><Relationship Id="rId12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49.png"/><Relationship Id="rId11" Type="http://schemas.openxmlformats.org/officeDocument/2006/relationships/image" Target="../media/image58.png"/><Relationship Id="rId5" Type="http://schemas.openxmlformats.org/officeDocument/2006/relationships/image" Target="../media/image35.svg"/><Relationship Id="rId10" Type="http://schemas.openxmlformats.org/officeDocument/2006/relationships/image" Target="../media/image57.png"/><Relationship Id="rId4" Type="http://schemas.openxmlformats.org/officeDocument/2006/relationships/image" Target="../media/image34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49.png"/><Relationship Id="rId11" Type="http://schemas.openxmlformats.org/officeDocument/2006/relationships/image" Target="../media/image62.png"/><Relationship Id="rId5" Type="http://schemas.openxmlformats.org/officeDocument/2006/relationships/image" Target="../media/image35.svg"/><Relationship Id="rId10" Type="http://schemas.openxmlformats.org/officeDocument/2006/relationships/image" Target="../media/image61.png"/><Relationship Id="rId4" Type="http://schemas.openxmlformats.org/officeDocument/2006/relationships/image" Target="../media/image34.pn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0.png"/><Relationship Id="rId1" Type="http://schemas.openxmlformats.org/officeDocument/2006/relationships/tags" Target="../tags/tag14.xml"/><Relationship Id="rId6" Type="http://schemas.openxmlformats.org/officeDocument/2006/relationships/image" Target="../media/image49.png"/><Relationship Id="rId11" Type="http://schemas.openxmlformats.org/officeDocument/2006/relationships/image" Target="../media/image65.png"/><Relationship Id="rId5" Type="http://schemas.openxmlformats.org/officeDocument/2006/relationships/image" Target="../media/image35.sv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11.png"/><Relationship Id="rId18" Type="http://schemas.openxmlformats.org/officeDocument/2006/relationships/slide" Target="slide8.xml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16.png"/><Relationship Id="rId7" Type="http://schemas.openxmlformats.org/officeDocument/2006/relationships/image" Target="../media/image7.png"/><Relationship Id="rId12" Type="http://schemas.openxmlformats.org/officeDocument/2006/relationships/slide" Target="slide3.xml"/><Relationship Id="rId17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3.png"/><Relationship Id="rId20" Type="http://schemas.openxmlformats.org/officeDocument/2006/relationships/slide" Target="slide7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2.svg"/><Relationship Id="rId15" Type="http://schemas.openxmlformats.org/officeDocument/2006/relationships/image" Target="../media/image12.png"/><Relationship Id="rId23" Type="http://schemas.openxmlformats.org/officeDocument/2006/relationships/image" Target="../media/image18.png"/><Relationship Id="rId10" Type="http://schemas.openxmlformats.org/officeDocument/2006/relationships/image" Target="../media/image9.png"/><Relationship Id="rId19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14" Type="http://schemas.openxmlformats.org/officeDocument/2006/relationships/hyperlink" Target="https://prezi.com/p/2a4jg80bg7uu/kuis-stop-bullying/" TargetMode="External"/><Relationship Id="rId2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10.xml"/><Relationship Id="rId18" Type="http://schemas.openxmlformats.org/officeDocument/2006/relationships/image" Target="../media/image24.pn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image" Target="../media/image21.png"/><Relationship Id="rId17" Type="http://schemas.openxmlformats.org/officeDocument/2006/relationships/slide" Target="slide5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11" Type="http://schemas.openxmlformats.org/officeDocument/2006/relationships/image" Target="../media/image20.png"/><Relationship Id="rId24" Type="http://schemas.openxmlformats.org/officeDocument/2006/relationships/image" Target="../media/image29.png"/><Relationship Id="rId5" Type="http://schemas.openxmlformats.org/officeDocument/2006/relationships/image" Target="../media/image2.svg"/><Relationship Id="rId15" Type="http://schemas.openxmlformats.org/officeDocument/2006/relationships/slide" Target="slide13.xml"/><Relationship Id="rId23" Type="http://schemas.openxmlformats.org/officeDocument/2006/relationships/image" Target="../media/image28.png"/><Relationship Id="rId10" Type="http://schemas.openxmlformats.org/officeDocument/2006/relationships/slide" Target="slide9.xml"/><Relationship Id="rId19" Type="http://schemas.openxmlformats.org/officeDocument/2006/relationships/slide" Target="slide6.xml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14" Type="http://schemas.openxmlformats.org/officeDocument/2006/relationships/image" Target="../media/image22.png"/><Relationship Id="rId2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svg"/><Relationship Id="rId12" Type="http://schemas.openxmlformats.org/officeDocument/2006/relationships/image" Target="../media/image37.jpeg"/><Relationship Id="rId2" Type="http://schemas.openxmlformats.org/officeDocument/2006/relationships/video" Target="https://www.youtube.com/embed/jt4rctWGRek?feature=oembed" TargetMode="External"/><Relationship Id="rId1" Type="http://schemas.openxmlformats.org/officeDocument/2006/relationships/tags" Target="../tags/tag6.xml"/><Relationship Id="rId6" Type="http://schemas.openxmlformats.org/officeDocument/2006/relationships/image" Target="../media/image34.png"/><Relationship Id="rId11" Type="http://schemas.openxmlformats.org/officeDocument/2006/relationships/image" Target="../media/image9.png"/><Relationship Id="rId5" Type="http://schemas.openxmlformats.org/officeDocument/2006/relationships/image" Target="../media/image33.png"/><Relationship Id="rId10" Type="http://schemas.openxmlformats.org/officeDocument/2006/relationships/slide" Target="slide3.xml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svg"/><Relationship Id="rId12" Type="http://schemas.openxmlformats.org/officeDocument/2006/relationships/image" Target="../media/image40.jpeg"/><Relationship Id="rId2" Type="http://schemas.openxmlformats.org/officeDocument/2006/relationships/video" Target="https://www.youtube.com/embed/XQJASala1UY?feature=oembed" TargetMode="External"/><Relationship Id="rId1" Type="http://schemas.openxmlformats.org/officeDocument/2006/relationships/tags" Target="../tags/tag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slide" Target="slide3.xml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.png"/><Relationship Id="rId12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35.svg"/><Relationship Id="rId11" Type="http://schemas.openxmlformats.org/officeDocument/2006/relationships/image" Target="../media/image46.png"/><Relationship Id="rId5" Type="http://schemas.openxmlformats.org/officeDocument/2006/relationships/image" Target="../media/image34.png"/><Relationship Id="rId10" Type="http://schemas.openxmlformats.org/officeDocument/2006/relationships/image" Target="../media/image9.png"/><Relationship Id="rId4" Type="http://schemas.openxmlformats.org/officeDocument/2006/relationships/image" Target="../media/image44.png"/><Relationship Id="rId9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9.xml"/><Relationship Id="rId7" Type="http://schemas.openxmlformats.org/officeDocument/2006/relationships/slide" Target="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10282293" cy="1828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95750" y="276225"/>
            <a:ext cx="2091170" cy="10001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240441" y="3800475"/>
            <a:ext cx="7806119" cy="780611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905125" y="11249025"/>
            <a:ext cx="4476750" cy="1924050"/>
          </a:xfrm>
          <a:prstGeom prst="rect">
            <a:avLst/>
          </a:prstGeom>
        </p:spPr>
      </p:pic>
      <p:pic>
        <p:nvPicPr>
          <p:cNvPr id="6" name="Image 4" descr="preencoded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097941" y="13208484"/>
            <a:ext cx="2091119" cy="209111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Click="0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10282292" cy="1828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-168442"/>
            <a:ext cx="10282292" cy="1828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95750" y="276225"/>
            <a:ext cx="2091170" cy="10001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105025" y="2124075"/>
            <a:ext cx="6067425" cy="1617343"/>
          </a:xfrm>
          <a:prstGeom prst="rect">
            <a:avLst/>
          </a:prstGeom>
        </p:spPr>
      </p:pic>
      <p:pic>
        <p:nvPicPr>
          <p:cNvPr id="6" name="Image 4" descr="preencoded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875414" y="14727598"/>
            <a:ext cx="1900617" cy="1900617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825723" y="5370396"/>
            <a:ext cx="4626026" cy="462602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233360" y="4238624"/>
            <a:ext cx="5820280" cy="11167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590537" y="10019062"/>
            <a:ext cx="9096399" cy="4030313"/>
          </a:xfrm>
          <a:prstGeom prst="rect">
            <a:avLst/>
          </a:prstGeom>
        </p:spPr>
      </p:pic>
      <p:pic>
        <p:nvPicPr>
          <p:cNvPr id="16" name="Image 4" descr="preencoded.png">
            <a:hlinkClick r:id="rId13" action="ppaction://hlinksldjump"/>
            <a:extLst>
              <a:ext uri="{FF2B5EF4-FFF2-40B4-BE49-F238E27FC236}">
                <a16:creationId xmlns:a16="http://schemas.microsoft.com/office/drawing/2014/main" id="{3D21E293-F555-08DE-58E6-8DD942B52E7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 flipH="1">
            <a:off x="6503250" y="14727598"/>
            <a:ext cx="1900617" cy="190061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Click="0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10282292" cy="1828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-168442"/>
            <a:ext cx="10282292" cy="1828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95750" y="276225"/>
            <a:ext cx="2091170" cy="1000125"/>
          </a:xfrm>
          <a:prstGeom prst="rect">
            <a:avLst/>
          </a:prstGeom>
        </p:spPr>
      </p:pic>
      <p:pic>
        <p:nvPicPr>
          <p:cNvPr id="6" name="Image 4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875414" y="14727598"/>
            <a:ext cx="1900617" cy="1900617"/>
          </a:xfrm>
          <a:prstGeom prst="rect">
            <a:avLst/>
          </a:prstGeom>
        </p:spPr>
      </p:pic>
      <p:pic>
        <p:nvPicPr>
          <p:cNvPr id="16" name="Image 4" descr="preencoded.png">
            <a:hlinkClick r:id="rId8" action="ppaction://hlinksldjump"/>
            <a:extLst>
              <a:ext uri="{FF2B5EF4-FFF2-40B4-BE49-F238E27FC236}">
                <a16:creationId xmlns:a16="http://schemas.microsoft.com/office/drawing/2014/main" id="{3D21E293-F555-08DE-58E6-8DD942B52E7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flipH="1">
            <a:off x="6503250" y="14727598"/>
            <a:ext cx="1900617" cy="1900617"/>
          </a:xfrm>
          <a:prstGeom prst="rect">
            <a:avLst/>
          </a:prstGeom>
        </p:spPr>
      </p:pic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667C9C07-17EB-B51C-8944-B7478F364F1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105025" y="2124075"/>
            <a:ext cx="6067425" cy="1617343"/>
          </a:xfrm>
          <a:prstGeom prst="rect">
            <a:avLst/>
          </a:prstGeom>
        </p:spPr>
      </p:pic>
      <p:pic>
        <p:nvPicPr>
          <p:cNvPr id="9" name="Image 6" descr="preencoded.png">
            <a:extLst>
              <a:ext uri="{FF2B5EF4-FFF2-40B4-BE49-F238E27FC236}">
                <a16:creationId xmlns:a16="http://schemas.microsoft.com/office/drawing/2014/main" id="{E12415C4-78AC-844C-5DD9-5053E2AF344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830500" y="5644312"/>
            <a:ext cx="4626000" cy="4626000"/>
          </a:xfrm>
          <a:prstGeom prst="rect">
            <a:avLst/>
          </a:prstGeom>
        </p:spPr>
      </p:pic>
      <p:pic>
        <p:nvPicPr>
          <p:cNvPr id="11" name="Image 9" descr="preencoded.png">
            <a:extLst>
              <a:ext uri="{FF2B5EF4-FFF2-40B4-BE49-F238E27FC236}">
                <a16:creationId xmlns:a16="http://schemas.microsoft.com/office/drawing/2014/main" id="{5DBC2A52-CE46-EE41-A6DB-F1192D0C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232900" y="3971925"/>
            <a:ext cx="5821200" cy="2006735"/>
          </a:xfrm>
          <a:prstGeom prst="rect">
            <a:avLst/>
          </a:prstGeom>
        </p:spPr>
      </p:pic>
      <p:pic>
        <p:nvPicPr>
          <p:cNvPr id="12" name="Image 12" descr="preencoded.png">
            <a:extLst>
              <a:ext uri="{FF2B5EF4-FFF2-40B4-BE49-F238E27FC236}">
                <a16:creationId xmlns:a16="http://schemas.microsoft.com/office/drawing/2014/main" id="{C217C1B2-3C0D-14FA-7FA0-98E1DDA5661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590137" y="10235552"/>
            <a:ext cx="9097200" cy="4147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02160"/>
      </p:ext>
    </p:extLst>
  </p:cSld>
  <p:clrMapOvr>
    <a:masterClrMapping/>
  </p:clrMapOvr>
  <p:transition spd="slow" advClick="0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10282292" cy="1828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95750" y="276225"/>
            <a:ext cx="2091170" cy="1000125"/>
          </a:xfrm>
          <a:prstGeom prst="rect">
            <a:avLst/>
          </a:prstGeom>
        </p:spPr>
      </p:pic>
      <p:pic>
        <p:nvPicPr>
          <p:cNvPr id="6" name="Image 4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93192" y="14727598"/>
            <a:ext cx="1900617" cy="1900617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1E9BFD42-9962-CAE8-D5C5-1E5F059AD76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105025" y="2124075"/>
            <a:ext cx="6067425" cy="1617343"/>
          </a:xfrm>
          <a:prstGeom prst="rect">
            <a:avLst/>
          </a:prstGeom>
        </p:spPr>
      </p:pic>
      <p:pic>
        <p:nvPicPr>
          <p:cNvPr id="7" name="Image 7" descr="preencoded.png">
            <a:extLst>
              <a:ext uri="{FF2B5EF4-FFF2-40B4-BE49-F238E27FC236}">
                <a16:creationId xmlns:a16="http://schemas.microsoft.com/office/drawing/2014/main" id="{B54AB16A-4EA2-0254-01B1-B472B47E92A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825737" y="6236641"/>
            <a:ext cx="4626000" cy="4626000"/>
          </a:xfrm>
          <a:prstGeom prst="rect">
            <a:avLst/>
          </a:prstGeom>
        </p:spPr>
      </p:pic>
      <p:pic>
        <p:nvPicPr>
          <p:cNvPr id="10" name="Image 10" descr="preencoded.png">
            <a:extLst>
              <a:ext uri="{FF2B5EF4-FFF2-40B4-BE49-F238E27FC236}">
                <a16:creationId xmlns:a16="http://schemas.microsoft.com/office/drawing/2014/main" id="{193EA435-8D0A-1E0B-0C76-539701A064E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232900" y="4248150"/>
            <a:ext cx="5821200" cy="1621469"/>
          </a:xfrm>
          <a:prstGeom prst="rect">
            <a:avLst/>
          </a:prstGeom>
        </p:spPr>
      </p:pic>
      <p:pic>
        <p:nvPicPr>
          <p:cNvPr id="13" name="Image 13" descr="preencoded.png">
            <a:extLst>
              <a:ext uri="{FF2B5EF4-FFF2-40B4-BE49-F238E27FC236}">
                <a16:creationId xmlns:a16="http://schemas.microsoft.com/office/drawing/2014/main" id="{A783C3F6-C790-74EF-088B-D00F6C04409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590137" y="11164896"/>
            <a:ext cx="9097200" cy="2988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1646154"/>
      </p:ext>
    </p:extLst>
  </p:cSld>
  <p:clrMapOvr>
    <a:masterClrMapping/>
  </p:clrMapOvr>
  <p:transition spd="slow" advClick="0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10282292" cy="1828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10282292" cy="1828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95750" y="276225"/>
            <a:ext cx="2091170" cy="10001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105025" y="2124075"/>
            <a:ext cx="6067425" cy="3198398"/>
          </a:xfrm>
          <a:prstGeom prst="rect">
            <a:avLst/>
          </a:prstGeom>
        </p:spPr>
      </p:pic>
      <p:pic>
        <p:nvPicPr>
          <p:cNvPr id="6" name="Image 4" descr="preencoded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93192" y="14727599"/>
            <a:ext cx="1900617" cy="1900617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535717" y="5648325"/>
            <a:ext cx="2567367" cy="2567367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383942" y="5648325"/>
            <a:ext cx="2567367" cy="2567367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650267" y="8420100"/>
            <a:ext cx="2853117" cy="2853117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1421417" y="10829925"/>
            <a:ext cx="2567367" cy="2567367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6383942" y="10829925"/>
            <a:ext cx="2567367" cy="2567367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6373923" y="5391150"/>
            <a:ext cx="2698163" cy="847989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3848100" y="8048625"/>
            <a:ext cx="2573308" cy="84589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1409700" y="13296900"/>
            <a:ext cx="2573308" cy="1490723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6424171" y="13211175"/>
            <a:ext cx="2397337" cy="149072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1454755" y="5324475"/>
            <a:ext cx="2705117" cy="8458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Click="0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10282293" cy="1828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10282293" cy="1828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95750" y="276225"/>
            <a:ext cx="2091172" cy="10001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86100" y="2120505"/>
            <a:ext cx="4119021" cy="1923699"/>
          </a:xfrm>
          <a:prstGeom prst="rect">
            <a:avLst/>
          </a:prstGeom>
        </p:spPr>
      </p:pic>
      <p:pic>
        <p:nvPicPr>
          <p:cNvPr id="6" name="Image 4" descr="preencoded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934597" y="11744325"/>
            <a:ext cx="2390310" cy="713802"/>
          </a:xfrm>
          <a:prstGeom prst="rect">
            <a:avLst/>
          </a:prstGeom>
        </p:spPr>
      </p:pic>
      <p:pic>
        <p:nvPicPr>
          <p:cNvPr id="7" name="Image 5" descr="preencoded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193193" y="14727598"/>
            <a:ext cx="1900614" cy="1900617"/>
          </a:xfrm>
          <a:prstGeom prst="rect">
            <a:avLst/>
          </a:prstGeom>
        </p:spPr>
      </p:pic>
      <p:pic>
        <p:nvPicPr>
          <p:cNvPr id="8" name="Image 6" descr="preencoded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4126518" y="9877425"/>
            <a:ext cx="1900614" cy="1900617"/>
          </a:xfrm>
          <a:prstGeom prst="rect">
            <a:avLst/>
          </a:prstGeom>
        </p:spPr>
      </p:pic>
      <p:pic>
        <p:nvPicPr>
          <p:cNvPr id="9" name="Image 7" descr="preencoded.png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1209675" y="6061063"/>
            <a:ext cx="1790700" cy="713802"/>
          </a:xfrm>
          <a:prstGeom prst="rect">
            <a:avLst/>
          </a:prstGeom>
        </p:spPr>
      </p:pic>
      <p:pic>
        <p:nvPicPr>
          <p:cNvPr id="10" name="Image 8" descr="preencoded.png">
            <a:hlinkClick r:id="rId14"/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904875" y="8213713"/>
            <a:ext cx="2171700" cy="713802"/>
          </a:xfrm>
          <a:prstGeom prst="rect">
            <a:avLst/>
          </a:prstGeom>
        </p:spPr>
      </p:pic>
      <p:pic>
        <p:nvPicPr>
          <p:cNvPr id="11" name="Image 9" descr="preencoded.png">
            <a:hlinkClick r:id="rId14"/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3107343" y="7727938"/>
            <a:ext cx="1900614" cy="1900617"/>
          </a:xfrm>
          <a:prstGeom prst="rect">
            <a:avLst/>
          </a:prstGeom>
        </p:spPr>
      </p:pic>
      <p:pic>
        <p:nvPicPr>
          <p:cNvPr id="12" name="Image 10" descr="preencoded.png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3111724" y="5572125"/>
            <a:ext cx="1900614" cy="1900617"/>
          </a:xfrm>
          <a:prstGeom prst="rect">
            <a:avLst/>
          </a:prstGeom>
        </p:spPr>
      </p:pic>
      <p:pic>
        <p:nvPicPr>
          <p:cNvPr id="13" name="Image 11" descr="preencoded.png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5212368" y="7727938"/>
            <a:ext cx="1900614" cy="1900617"/>
          </a:xfrm>
          <a:prstGeom prst="rect">
            <a:avLst/>
          </a:prstGeom>
        </p:spPr>
      </p:pic>
      <p:pic>
        <p:nvPicPr>
          <p:cNvPr id="14" name="Image 12" descr="preencoded.png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5212368" y="5575288"/>
            <a:ext cx="1900614" cy="1900617"/>
          </a:xfrm>
          <a:prstGeom prst="rect">
            <a:avLst/>
          </a:prstGeom>
        </p:spPr>
      </p:pic>
      <p:pic>
        <p:nvPicPr>
          <p:cNvPr id="15" name="Image 13" descr="preencoded.png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7067550" y="6032488"/>
            <a:ext cx="2438400" cy="836675"/>
          </a:xfrm>
          <a:prstGeom prst="rect">
            <a:avLst/>
          </a:prstGeom>
        </p:spPr>
      </p:pic>
      <p:pic>
        <p:nvPicPr>
          <p:cNvPr id="16" name="Image 14" descr="preencoded.png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23"/>
          <a:srcRect/>
          <a:stretch/>
        </p:blipFill>
        <p:spPr>
          <a:xfrm>
            <a:off x="6657975" y="8242288"/>
            <a:ext cx="2438400" cy="71380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Click="0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10282292" cy="1828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95750" y="276225"/>
            <a:ext cx="2091172" cy="10001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86100" y="2120505"/>
            <a:ext cx="4119021" cy="1923699"/>
          </a:xfrm>
          <a:prstGeom prst="rect">
            <a:avLst/>
          </a:prstGeom>
        </p:spPr>
      </p:pic>
      <p:pic>
        <p:nvPicPr>
          <p:cNvPr id="5" name="Image 3" descr="preencoded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93193" y="14727598"/>
            <a:ext cx="1900614" cy="1900617"/>
          </a:xfrm>
          <a:prstGeom prst="rect">
            <a:avLst/>
          </a:prstGeom>
        </p:spPr>
      </p:pic>
      <p:pic>
        <p:nvPicPr>
          <p:cNvPr id="6" name="Image 4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100014" y="4092294"/>
            <a:ext cx="1900614" cy="1900617"/>
          </a:xfrm>
          <a:prstGeom prst="rect">
            <a:avLst/>
          </a:prstGeom>
        </p:spPr>
      </p:pic>
      <p:pic>
        <p:nvPicPr>
          <p:cNvPr id="11" name="Image 9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2990850" y="4495800"/>
            <a:ext cx="4028987" cy="1178265"/>
          </a:xfrm>
          <a:prstGeom prst="rect">
            <a:avLst/>
          </a:prstGeom>
        </p:spPr>
      </p:pic>
      <p:pic>
        <p:nvPicPr>
          <p:cNvPr id="12" name="Image 10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2905125" y="6593686"/>
            <a:ext cx="3486150" cy="1181100"/>
          </a:xfrm>
          <a:prstGeom prst="rect">
            <a:avLst/>
          </a:prstGeom>
        </p:spPr>
      </p:pic>
      <p:pic>
        <p:nvPicPr>
          <p:cNvPr id="13" name="Image 11" descr="preencoded.png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3218204" y="8622218"/>
            <a:ext cx="5252291" cy="1047750"/>
          </a:xfrm>
          <a:prstGeom prst="rect">
            <a:avLst/>
          </a:prstGeom>
        </p:spPr>
      </p:pic>
      <p:pic>
        <p:nvPicPr>
          <p:cNvPr id="14" name="Image 12" descr="preencoded.png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2847975" y="10733967"/>
            <a:ext cx="2790825" cy="1047750"/>
          </a:xfrm>
          <a:prstGeom prst="rect">
            <a:avLst/>
          </a:prstGeom>
        </p:spPr>
      </p:pic>
      <p:pic>
        <p:nvPicPr>
          <p:cNvPr id="15" name="Image 13" descr="preencoded.png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3192335" y="12725400"/>
            <a:ext cx="2808415" cy="1047750"/>
          </a:xfrm>
          <a:prstGeom prst="rect">
            <a:avLst/>
          </a:prstGeom>
        </p:spPr>
      </p:pic>
      <p:pic>
        <p:nvPicPr>
          <p:cNvPr id="17" name="Picture 16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0374492-6DD5-996E-E7BC-DAAA3F9B1BB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9828" y="6128341"/>
            <a:ext cx="1900800" cy="1900800"/>
          </a:xfrm>
          <a:prstGeom prst="rect">
            <a:avLst/>
          </a:prstGeom>
        </p:spPr>
      </p:pic>
      <p:pic>
        <p:nvPicPr>
          <p:cNvPr id="19" name="Picture 18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8ADF460-6B0C-8A7D-1429-2CD2BF9A692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0014" y="8164571"/>
            <a:ext cx="1900800" cy="1900800"/>
          </a:xfrm>
          <a:prstGeom prst="rect">
            <a:avLst/>
          </a:prstGeom>
        </p:spPr>
      </p:pic>
      <p:pic>
        <p:nvPicPr>
          <p:cNvPr id="21" name="Picture 20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CE622F5-017B-1A35-539F-4D725E3E405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0014" y="10200801"/>
            <a:ext cx="1900800" cy="1900800"/>
          </a:xfrm>
          <a:prstGeom prst="rect">
            <a:avLst/>
          </a:prstGeom>
        </p:spPr>
      </p:pic>
      <p:pic>
        <p:nvPicPr>
          <p:cNvPr id="23" name="Picture 22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FCFE48B-6802-9A54-DE59-F915C76899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0014" y="12237031"/>
            <a:ext cx="1900800" cy="1900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Click="0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62025" y="4048125"/>
            <a:ext cx="8362950" cy="69437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0282293" cy="1828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0282293" cy="1828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95750" y="276225"/>
            <a:ext cx="2091172" cy="10001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609850" y="2124075"/>
            <a:ext cx="5068700" cy="1924050"/>
          </a:xfrm>
          <a:prstGeom prst="rect">
            <a:avLst/>
          </a:prstGeom>
        </p:spPr>
      </p:pic>
      <p:pic>
        <p:nvPicPr>
          <p:cNvPr id="7" name="Image 5" descr="preencoded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93193" y="14727598"/>
            <a:ext cx="1900614" cy="190061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Click="0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4818" y="4475747"/>
            <a:ext cx="10282292" cy="1013560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0" y="0"/>
            <a:ext cx="10282292" cy="1828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095750" y="276225"/>
            <a:ext cx="2091172" cy="10001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609850" y="2124075"/>
            <a:ext cx="5057775" cy="1924050"/>
          </a:xfrm>
          <a:prstGeom prst="rect">
            <a:avLst/>
          </a:prstGeom>
        </p:spPr>
      </p:pic>
      <p:pic>
        <p:nvPicPr>
          <p:cNvPr id="6" name="Image 4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4193193" y="14727598"/>
            <a:ext cx="1900614" cy="1900617"/>
          </a:xfrm>
          <a:prstGeom prst="rect">
            <a:avLst/>
          </a:prstGeom>
        </p:spPr>
      </p:pic>
      <p:pic>
        <p:nvPicPr>
          <p:cNvPr id="7" name="Online Media 6" title="Bullying Part 7 - Dampak dan Cara Mengatasi Bullying (#bullying #bully)">
            <a:hlinkClick r:id="" action="ppaction://media"/>
            <a:extLst>
              <a:ext uri="{FF2B5EF4-FFF2-40B4-BE49-F238E27FC236}">
                <a16:creationId xmlns:a16="http://schemas.microsoft.com/office/drawing/2014/main" id="{AF5C2867-3B5D-E06F-097A-CFDA2F04D4DF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2"/>
          <a:stretch>
            <a:fillRect/>
          </a:stretch>
        </p:blipFill>
        <p:spPr>
          <a:xfrm>
            <a:off x="19253" y="6437229"/>
            <a:ext cx="10238968" cy="578501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Click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5CF5A4B1-541A-CC09-6395-79250E6CAE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4818" y="4475747"/>
            <a:ext cx="10282292" cy="1013560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0" y="0"/>
            <a:ext cx="10282292" cy="1828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0" y="0"/>
            <a:ext cx="10282292" cy="1828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095750" y="276225"/>
            <a:ext cx="2091172" cy="10001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609850" y="2124075"/>
            <a:ext cx="5057775" cy="1924050"/>
          </a:xfrm>
          <a:prstGeom prst="rect">
            <a:avLst/>
          </a:prstGeom>
        </p:spPr>
      </p:pic>
      <p:pic>
        <p:nvPicPr>
          <p:cNvPr id="7" name="Image 5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4193193" y="14727599"/>
            <a:ext cx="1900614" cy="1900617"/>
          </a:xfrm>
          <a:prstGeom prst="rect">
            <a:avLst/>
          </a:prstGeom>
        </p:spPr>
      </p:pic>
      <p:pic>
        <p:nvPicPr>
          <p:cNvPr id="8" name="Online Media 7" title="Stop Bullying - Iklan Layanan Masyarakat">
            <a:hlinkClick r:id="" action="ppaction://media"/>
            <a:extLst>
              <a:ext uri="{FF2B5EF4-FFF2-40B4-BE49-F238E27FC236}">
                <a16:creationId xmlns:a16="http://schemas.microsoft.com/office/drawing/2014/main" id="{D45FEE97-EA9A-EEA2-1A20-2951152252D5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2"/>
          <a:stretch>
            <a:fillRect/>
          </a:stretch>
        </p:blipFill>
        <p:spPr>
          <a:xfrm>
            <a:off x="48600" y="7039800"/>
            <a:ext cx="10238400" cy="578469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Click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62025" y="4048125"/>
            <a:ext cx="8362950" cy="84105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0282293" cy="1828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95750" y="276225"/>
            <a:ext cx="2091172" cy="10001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609850" y="2124075"/>
            <a:ext cx="5057775" cy="1924050"/>
          </a:xfrm>
          <a:prstGeom prst="rect">
            <a:avLst/>
          </a:prstGeom>
        </p:spPr>
      </p:pic>
      <p:pic>
        <p:nvPicPr>
          <p:cNvPr id="6" name="Image 4" descr="preencoded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93193" y="14727599"/>
            <a:ext cx="1900614" cy="190061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Click="0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62025" y="4048125"/>
            <a:ext cx="8362950" cy="10325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10282293" cy="1828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095750" y="276225"/>
            <a:ext cx="2091172" cy="10001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609850" y="2124075"/>
            <a:ext cx="5057775" cy="1924050"/>
          </a:xfrm>
          <a:prstGeom prst="rect">
            <a:avLst/>
          </a:prstGeom>
        </p:spPr>
      </p:pic>
      <p:pic>
        <p:nvPicPr>
          <p:cNvPr id="6" name="Image 4" descr="preencoded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193193" y="14727599"/>
            <a:ext cx="1900614" cy="190061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143000" y="4686300"/>
            <a:ext cx="8886825" cy="46196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600450" y="8162925"/>
            <a:ext cx="3078861" cy="493230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Click="0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10282292" cy="1828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95750" y="276225"/>
            <a:ext cx="2091170" cy="10001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105025" y="2124075"/>
            <a:ext cx="6067425" cy="1626773"/>
          </a:xfrm>
          <a:prstGeom prst="rect">
            <a:avLst/>
          </a:prstGeom>
        </p:spPr>
      </p:pic>
      <p:pic>
        <p:nvPicPr>
          <p:cNvPr id="5" name="Image 3" descr="preencoded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93192" y="14727598"/>
            <a:ext cx="1900617" cy="190061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192942" y="3626974"/>
            <a:ext cx="5901117" cy="5901117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753267" y="9753600"/>
            <a:ext cx="6771701" cy="47892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Click="0">
    <p:cover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F5762052-0273-42C9-8962-989E0ED1AADE}"/>
  <p:tag name="ISPRING_RESOURCE_FOLDER" val="C:\Users\Cello\Downloads\Ndii\Bullying_1\"/>
  <p:tag name="ISPRING_RESOURCE_FOLDER_STATIC" val="C:\Users\Cello\Downloads\Ndii\Bullying_1\"/>
  <p:tag name="ISPRING_PRESENTATION_PATH" val="C:\Users\Cello\Downloads\Ndii\Bullying.pptx"/>
  <p:tag name="ISPRING_PROJECT_VERSION" val="9.3"/>
  <p:tag name="ISPRING_PROJECT_FOLDER_UPDATED" val="1"/>
  <p:tag name="ISPRING_SCREEN_RECS_UPDATED" val="C:\Users\Cello\Downloads\Ndii\Bullying_1\"/>
  <p:tag name="ISPRING_CURRENT_PLAYER_ID" val="none"/>
  <p:tag name="ISPRING_LMS_API_VERSION" val="SCORM 2004 (2nd edition)"/>
  <p:tag name="ISPRING_ULTRA_SCORM_COURSE_ID" val="D5936684-A04E-431E-9460-FE96D4BC6465"/>
  <p:tag name="ISPRING_CMI5_LAUNCH_METHOD" val="any window"/>
  <p:tag name="ISPRINGCLOUDFOLDERID" val="1"/>
  <p:tag name="ISPRINGONLINEFOLDERID" val="1"/>
  <p:tag name="ISPRING_OUTPUT_FOLDER" val="[[&quot;\uFFFD\/\uFFFD\uFFFD{B272E950-F547-4D76-99E3-3B9E66548879}&quot;,&quot;C:\\Users\\Cello\\Downloads\\Ndii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,&quot;videoScale&quot;:56.25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SCORM_RATE_SLIDES" val="0"/>
  <p:tag name="ISPRING_SCORM_PASSING_SCORE" val="0.000000"/>
  <p:tag name="ISPRING_PRESENTATION_TITLE" val="Bullying"/>
  <p:tag name="ISPRING_FIRST_PUBLISH" val="1"/>
  <p:tag name="ISPRING_PLAYERS_CUSTOMIZATION_2" val="UEsDBBQAAgAIADZZplJ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RFCUVTIbuiL5AwAA4A4AABgAAABub25lL2NvbW1vbl9tZXNzYWdlcy5sbmetV99vqzYUfr/S/R8spPu29W5ve2hTAXEzKwRzwWnavSAXnNS6gDMw6bK/fseGdMndKkJaKUKxkc+P7/vOOeb69q+yQDtRN1JVN86vV784SFSZymW1uXGW7O7n3xzUaF7lvFCVuHEq5aDbyedP1wWvNi3fCPj/+RNC16VoGlg2E7P6d41kfuNEXur6Pk4S4gU4dWPipoHr4SD1XH+eMpp6eEZCZzJTSMPvWaAnsZFVBUEgtbYbTSFzcf21tzrOCWWMLtLIDXHgTDyltSqRx+vLrIXuPZm5jNAw9ZZgOEycSch3csM1QIieWjBfNZfZTjBjJJyBRTfL4IB8koXUe5QIrQGLS60GZIqdSXI5goxGB/iY2o7FbjklFGCL4w41axIybHOpUMXr2gI3wmAUuI84ThMfg1FjmrI0WUYRjRmeQoRGLbJsi44Q2aBKadS0262qtciRrKyg+AnCpRqFTTInYQrubX79NgkIe0wX1GDN2rpC4PzDnIQ0XrjBifX1+n3m70EV/8PLPajkMl5WLsMQZTzvIvdjDBvTdEXY787ErwU36L9I/Yxksq1NbYsdL9qOpr4FDbk7NAw3ivryO8Tt8ez70GmfhiymQaflNMQPDGoXnuPORTG+dybmOXhuGcc4ZF0FpiSxUvXpIgqwleqjatEz3wnT9XZSvFhhikrLum945kWmYKNqB6md0oULsMc4YTHxDaVQ86qu9z91em/1s6rBXYNy2fCnAsgwPg0P5v22Fg247thQpkagcnJVclldDbmGHKEgIzdJVjSGvHClRY042vKmeVF1fpLfsaMhwyT0KUDosyPjpr5fDUOMEsZVXYtMDxuDKF2LTM/IioRTukqZFYIho2wbDYCX20JoYaOVJhWedb1drBUwUwho9xY18G5pGgRoATXizjCMogfQAIiOjjlB586EzseceMQwQ+AxdOZomIE6D9I5SDPjRgnFvu8zhrmdVG0DO4ZNEJDNvrka5ybB35agGOIGb1RAZ/XQqDdyJyCOOhf1oCMoSh9PYYSm35bkj/TOJYHtQD/SzPd2KPB8x6vM3DYy3jYC7eFdLnP7zkjM+v+zlX8jrvuC/NLXcjjFD1/GxnNS/m+oj2styq0ecm0A68O/JApTTm+GcE7ql/l/ndkfwszRlH83Pye3iTEcDQbxTqTOZ+tDI7FKObtLWqFc3h6PZtZJG2OEBfjkeg0mC1lKuEmcYXO5wAbRBJpN13xOMlmptsitsAr53TYgGExtKf47Ddc1fDCY3YI3B2C7Bnj7nii65OLOaTRiKr5q42x+jqRxOUvJ0rMxJym9u4OJtF4PnWAEcv+QCwnviq1UJWz9EOnrqrHfotdfjz5N/wFQSwMEFAACAAgARFCUVRUeYBujAAAAfwEAACkAAABub25l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RFCUVR9UimowAwAAxw4AACIAAABub25lL2ZsYXNoX3B1Ymxpc2hpbmdfc2V0dGluZ3MueG1s5ZfdT9swEMDf+1dYmXhcA9omTSgtYv2Qqo2CSGHwhNzYbU44duaPduWv3zluS9nKFr4ktj1UTey7353vzuc4OfheCDLj2oCSrWivuRsRLjPFQE5b0dmo//ZjRIylklGhJG9FUkXkoN1ISjcWYPKUW4uihiBGmv3StqLc2nI/jufzeRNMqf2sEs4i3zQzVcSl5oZLy3VcCrrAP7souYmWhBoA/BVKLtXajQYhSSAdKeYEJ8Ba0RCd7Qtq8igOEmOaXU+1cpJ1lFCa6Om4Fb3p9Lp73XcrmUDpQsGlD4dp46AftvuUMfAOUJHCDSc5h2mOnmKw5sBs7p9iL53EvzIqclgz9YyOwsVLu4TjhHI640tjOEKtpVmO+ta0J1QYnsSbQysx8CGkmYUZenarHvydOCFSV5ZK27bVDhE/Da4o8T2YZKI2jC3fyVgJjG3lFJZJMeZsSAseop1eg+yj0F5EJrQAsWhFxyWXJKUSkwuWCsjWusaNjQVbJbW/lD7UQAU5k4DVx8lRGt1aD4vKcqoN3/RqNWN8ZLP2V+UEIwvliIBrTqwiGF1X4FPOyWYKyESrohrFErHECECLM+Bzzg6qUC2B9xm6RBOFQ00sxVJwGyx8c3BDxnyiNHI5nWHh4jiYwG8+CFxSY26hdOXjTvpl0O1dDYbd3sWOXyBlMyqzB8KxnHhR2hfh0wWRyq70MBwZdYZXSWHAqrk6a2s+Pg3risY8P1M27vANFE7Q58SvA7KBfsGUv4yVhyT+jx7UNpvTWbXR/eat0LjFAVMSmDiRYUsCueyANYAZlURJsSA0w6ZsfNuYgXIGR0KDCGjzeA+DPpZp9TaFGTZJpRnXv0eyhcRGmfWVLnwyGfHnXyvqdkYYs1Hv9LAzGpwPRpdXo97FKJxGa/V4a/dMYt/Ut/d4f2i8xhZ/cto7rxP5IQahVoZ6aS3ccR2p4891pE7DmXSycR7VcgF7zDTsGewyAgrAInhFFfOUr4JQbc9cMX/NhvkHVv/6Pglrrz/tHQ0+HX/p/u+74KlxCG+rO1N8516TxFsvQH6mAAkFXqv8obi+NbU/vN9N4u1TjQbS7l4+240fUEsDBBQAAgAIAERQlFVxV5SdFQEAANECAAAcAAAAbm9uZS9mbGFzaF9za2luX3NldHRpbmdzLnhtbI2S0U6DMBSG730KgveQTY2asCZu6I3RLNle4AAH0gx6SHsg4e2thQ1UiOtV+///19OeNjInqbwWtZGkNv7KFzeeF6VUkj4gs1SF+VbOmiezjZ80zKSClBSj4kCRrqD0xe2bG1Hokv9RZGtey+SQ4ljmYf20ja9Chhr328d497wE1FBgkEB6KjQ1KrP53Wu8iu8m+WE6bUhkfnYHGqYDg2bBusEoHNe9b6DFFyUrYNtnazCaITnn9ExJVO81GtsuZ4ocSmOJP/p4hH0J3WUzcwZmnCXkKCsU6znEOT2moJWFU49djSLXaIv8EvskKkhKfMcuIdDZ5yUy3H3R7ml7x6bCD8pQ1JqqmqNwIrmHGZ/Bzu1XFl9QSwMEFAACAAgARFCUVdebcJYrAwAAbw4AACEAAABub25lL2h0bWxfcHVibGlzaGluZ19zZXR0aW5ncy54bWzdV01PGzEQvedXWFtxbLaolwolQTQfalRIEBsonJCzdrIjvPbWH0nDr+94nYRAA10oEaiHKNnxzJvxm/FztnH4KxdkxrUBJZvRfv1TRLhMFQM5bUbno97HLxExlkpGhZK8GUkVkcNWrVG4sQCTJdxadDUEYaQ5KGwzyqwtDuJ4Pp/XwRTaryrhLOKbeqryuNDccGm5jgtBF/hlFwU30RKhAgB+ciWXYa1ajZBGQDpRzAlOgDWjARb7zeYiioPDmKY3U62cZG0llCZ6Om5GH9rdzn7n88ongHQg59KzYVpo9GZ7QBkDn5+KBG45yThMMywUuZoDs5n/FXvvRvwnRokctkw9Rlvh3qVdguOCcjrly2RoodbSNMN4a1oTKgxvxJumlRt4BmlqYYaV3YWHeidOiMQVhdK2ZbVDiAfGFUr8CExjojaSLZ/JWAmktiwKpyQfczagOc7EaU9GZEJzEItmNCy4JAmV2FGwVEC6jjBubCzYspO9pfeRBirIuQQcOU5OkuguZ9hKmlFt+GYtqxXj+UxbP5QTjCyUIwJuOLGKIKcux18ZJ5vEk4lWeWkV1FhiBGDGGfA5Z4clQUvAxxJdYYrcYSTOXyG4DRl+OrglYz5RGnE5neG0oh1MwK8/C7igxtyB0lWNe8lxv9O97g863cs9v0HKZlSmzwTHIeJ5YXeCTxdEKruKQzpS6gwvm8KAlWtV9lZ/eRvWc4x9fqVu3MM3kDtBXxN+TcgG9A5bvpssz2n8XyuonDajs/Kg+8NbQuMRB2xJwMSFFNUK5FL3KgCmVBIlxYLQFKXYeNmYgXIGLUEgArR5eYUhHse0fJrCDEVSacb105BsIVEo057SuW8mI/7Sa0ad9gg5G3XPjtqj/kV/dHU96l6Owh20Do+3qmcj9lK+Xdn9VfFQ2Mdvp+ynZ92LKoQPcO+VGtNNKsENq3gNv1fxOgtX0enGNVSpBJSWaTgqKC4CcsDev6NB2foXAJ6clDBbrzwo7+B4/Pe73tprs00WSMJz8EG71ofKBCTdk/7X4XFnp0xANSredhT+lYnwtHoliu+9tjTire83NbTff0ls1X4DUEsDBBQAAgAIAERQlFWOc/b6agAAAOUAAAAaAAAAbm9uZS9odG1sX3NraW5fc2V0dGluZ3MuanOr5lIAAqUcJQUrhWowG8xPKi0pyc/TS87PK0nNK9HLyy/KTQSrUVJ2AwMlHZyK88tSiwgoTUtMTkUx1NTIwskFp0qEiSZO5i7OlsjqChLTU/WSEpOz04vyS/NSIMqcXV0MXYyVwKpquWoBUEsDBBQAAgAIAERQlFW8fTX3SgAAAEkAAAAXAAAAbm9uZS9sb2NhbF9zZXR0aW5ncy54bWyzsa/IzVEoSy0qzszPs1Uy1DNQUkjNS85PycxLt1UKDXHTtVBSKC5JzEtJzMnPS7VVystXUrC347LJyU9OzAlOLSkBKizWt+MCAFBLAwQUAAIACAAXd5NVuOc88l4AAABjAAAAHAAAAHVuaXZlcnNhbC9sb2NhbF9zZXR0aW5ncy54bWwNyr0OQEAMAODdUzTd/W0Gx2a04AEaGpH0WnFHeHu3fcPX9q8XePgKh6nDuqgQWFfbDt0dLvOQNwghkm4kpuxQDaHvslZsJZk4xhQDnEIfXzP7hMgj+TSHWwTLLvsBUEsBAgAAFAACAAgANlmmUmtfMwTVAgAA9wcAAA8AAAAAAAAAAQAAAAAAAAAAAG5vbmUvcGxheWVyLnhtbFBLAQIAABQAAgAIAERQlFUyG7oi+QMAAOAOAAAYAAAAAAAAAAEAAAAAAAIDAABub25lL2NvbW1vbl9tZXNzYWdlcy5sbmdQSwECAAAUAAIACABEUJRVFR5gG6MAAAB/AQAAKQAAAAAAAAABAAAAAAAxBwAAbm9uZS9wbGF5YmFja19hbmRfbmF2aWdhdGlvbl9zZXR0aW5ncy54bWxQSwECAAAUAAIACABEUJRVH1SKajADAADHDgAAIgAAAAAAAAABAAAAAAAbCAAAbm9uZS9mbGFzaF9wdWJsaXNoaW5nX3NldHRpbmdzLnhtbFBLAQIAABQAAgAIAERQlFVxV5SdFQEAANECAAAcAAAAAAAAAAEAAAAAAIsLAABub25lL2ZsYXNoX3NraW5fc2V0dGluZ3MueG1sUEsBAgAAFAACAAgARFCUVdebcJYrAwAAbw4AACEAAAAAAAAAAQAAAAAA2gwAAG5vbmUvaHRtbF9wdWJsaXNoaW5nX3NldHRpbmdzLnhtbFBLAQIAABQAAgAIAERQlFWOc/b6agAAAOUAAAAaAAAAAAAAAAEAAAAAAEQQAABub25lL2h0bWxfc2tpbl9zZXR0aW5ncy5qc1BLAQIAABQAAgAIAERQlFW8fTX3SgAAAEkAAAAXAAAAAAAAAAEAAAAAAOYQAABub25lL2xvY2FsX3NldHRpbmdzLnhtbFBLAQIAABQAAgAIABd3k1W45zzyXgAAAGMAAAAcAAAAAAAAAAEAAAAAAGURAAB1bml2ZXJzYWwvbG9jYWxfc2V0dGluZ3MueG1sUEsFBgAAAAAJAAkAmgIAAP0R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47279aab757bf8b8b37450154239494b337f57c8"/>
  <p:tag name="GENSWF_SLIDE_UID" val="{EBA68CD6-B183-4717-BF96-BDF063DB7C89}:26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47279aab757bf8b8b37450154239494b337f57c8"/>
  <p:tag name="GENSWF_SLIDE_UID" val="{A4990727-1CFA-4232-8E7F-BB18C59B9D8B}:2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47279aab757bf8b8b37450154239494b337f57c8"/>
  <p:tag name="GENSWF_SLIDE_UID" val="{AB84C776-8D8F-4C43-983D-1EF6D77041DA}:26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47279aab757bf8b8b37450154239494b337f57c8"/>
  <p:tag name="GENSWF_SLIDE_UID" val="{F8EF3E44-AA30-494B-ADB8-EB351A76CDDA}:27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47279aab757bf8b8b37450154239494b337f57c8"/>
  <p:tag name="GENSWF_SLIDE_UID" val="{1BD40029-0C7E-4331-B137-B89865749B04}:26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47279aab757bf8b8b37450154239494b337f57c8"/>
  <p:tag name="GENSWF_SLIDE_UID" val="{196B576F-8A5B-4F2F-BC9C-0971E2FDCE3C}: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47279aab757bf8b8b37450154239494b337f57c8"/>
  <p:tag name="GENSWF_SLIDE_UID" val="{2509AF20-7156-4010-82DB-E9FF3F47D92F}:25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47279aab757bf8b8b37450154239494b337f57c8"/>
  <p:tag name="GENSWF_SLIDE_UID" val="{E31DD1A2-D5C1-4341-9FCF-5F6ED8A58E72}:2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47279aab757bf8b8b37450154239494b337f57c8"/>
  <p:tag name="GENSWF_SLIDE_UID" val="{525ACAD5-AD6F-4A14-AED6-4A6ADA563458}:25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47279aab757bf8b8b37450154239494b337f57c8"/>
  <p:tag name="GENSWF_SLIDE_UID" val="{52BE9C08-B2DF-489F-90D9-DFD9E649C0FC}:26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47279aab757bf8b8b37450154239494b337f57c8"/>
  <p:tag name="GENSWF_SLIDE_UID" val="{8C24890F-50C0-4F70-B422-E3E6BB44215F}:26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47279aab757bf8b8b37450154239494b337f57c8"/>
  <p:tag name="GENSWF_SLIDE_UID" val="{14BDE36E-6617-4964-BC74-0C48FA14A0A7}:2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47279aab757bf8b8b37450154239494b337f57c8"/>
  <p:tag name="GENSWF_SLIDE_UID" val="{7D36CE44-5390-4971-951A-1971E078384B}:26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13</Words>
  <Application>Microsoft Office PowerPoint</Application>
  <PresentationFormat>Custom</PresentationFormat>
  <Paragraphs>13</Paragraphs>
  <Slides>13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Bullying</dc:title>
  <dc:subject>PptxGenJS Presentation</dc:subject>
  <dc:creator>PptxGenJS</dc:creator>
  <cp:lastModifiedBy>Isa Romansah</cp:lastModifiedBy>
  <cp:revision>13</cp:revision>
  <dcterms:created xsi:type="dcterms:W3CDTF">2022-12-19T07:44:41Z</dcterms:created>
  <dcterms:modified xsi:type="dcterms:W3CDTF">2022-12-20T06:30:05Z</dcterms:modified>
</cp:coreProperties>
</file>